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Codec Pro" charset="1" panose="00000500000000000000"/>
      <p:regular r:id="rId12"/>
    </p:embeddedFont>
    <p:embeddedFont>
      <p:font typeface="Codec Pro Bold" charset="1" panose="00000600000000000000"/>
      <p:regular r:id="rId13"/>
    </p:embeddedFont>
    <p:embeddedFont>
      <p:font typeface="Codec Pro Thin" charset="1" panose="00000200000000000000"/>
      <p:regular r:id="rId14"/>
    </p:embeddedFont>
    <p:embeddedFont>
      <p:font typeface="Codec Pro Light" charset="1" panose="00000300000000000000"/>
      <p:regular r:id="rId15"/>
    </p:embeddedFont>
    <p:embeddedFont>
      <p:font typeface="Codec Pro Ultra-Bold" charset="1" panose="00000700000000000000"/>
      <p:regular r:id="rId16"/>
    </p:embeddedFont>
    <p:embeddedFont>
      <p:font typeface="Codec Pro Heavy"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gif"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46.png" Type="http://schemas.openxmlformats.org/officeDocument/2006/relationships/image"/><Relationship Id="rId19" Target="../media/image47.svg" Type="http://schemas.openxmlformats.org/officeDocument/2006/relationships/image"/><Relationship Id="rId2" Target="../media/image7.png" Type="http://schemas.openxmlformats.org/officeDocument/2006/relationships/image"/><Relationship Id="rId20" Target="../media/image16.png" Type="http://schemas.openxmlformats.org/officeDocument/2006/relationships/image"/><Relationship Id="rId21" Target="../media/image17.svg" Type="http://schemas.openxmlformats.org/officeDocument/2006/relationships/image"/><Relationship Id="rId22" Target="../media/image48.png" Type="http://schemas.openxmlformats.org/officeDocument/2006/relationships/image"/><Relationship Id="rId23" Target="../media/image49.svg" Type="http://schemas.openxmlformats.org/officeDocument/2006/relationships/image"/><Relationship Id="rId24" Target="../media/image50.png" Type="http://schemas.openxmlformats.org/officeDocument/2006/relationships/image"/><Relationship Id="rId25" Target="../media/image51.svg" Type="http://schemas.openxmlformats.org/officeDocument/2006/relationships/image"/><Relationship Id="rId26" Target="../media/image52.png" Type="http://schemas.openxmlformats.org/officeDocument/2006/relationships/image"/><Relationship Id="rId27" Target="../media/image53.svg" Type="http://schemas.openxmlformats.org/officeDocument/2006/relationships/image"/><Relationship Id="rId28" Target="../media/image54.png" Type="http://schemas.openxmlformats.org/officeDocument/2006/relationships/image"/><Relationship Id="rId29" Target="../media/image55.svg" Type="http://schemas.openxmlformats.org/officeDocument/2006/relationships/image"/><Relationship Id="rId3" Target="../media/image8.svg" Type="http://schemas.openxmlformats.org/officeDocument/2006/relationships/image"/><Relationship Id="rId30" Target="../media/image56.png" Type="http://schemas.openxmlformats.org/officeDocument/2006/relationships/image"/><Relationship Id="rId31" Target="../media/image57.svg" Type="http://schemas.openxmlformats.org/officeDocument/2006/relationships/image"/><Relationship Id="rId32" Target="../media/image58.png" Type="http://schemas.openxmlformats.org/officeDocument/2006/relationships/image"/><Relationship Id="rId33" Target="../media/image59.svg" Type="http://schemas.openxmlformats.org/officeDocument/2006/relationships/image"/><Relationship Id="rId34" Target="../media/image60.png" Type="http://schemas.openxmlformats.org/officeDocument/2006/relationships/image"/><Relationship Id="rId35" Target="../media/image61.svg" Type="http://schemas.openxmlformats.org/officeDocument/2006/relationships/image"/><Relationship Id="rId36" Target="../media/image62.png" Type="http://schemas.openxmlformats.org/officeDocument/2006/relationships/image"/><Relationship Id="rId37" Target="../media/image63.svg" Type="http://schemas.openxmlformats.org/officeDocument/2006/relationships/image"/><Relationship Id="rId38" Target="../media/image64.png" Type="http://schemas.openxmlformats.org/officeDocument/2006/relationships/image"/><Relationship Id="rId39" Target="../media/image65.svg" Type="http://schemas.openxmlformats.org/officeDocument/2006/relationships/image"/><Relationship Id="rId4" Target="../media/image23.png" Type="http://schemas.openxmlformats.org/officeDocument/2006/relationships/image"/><Relationship Id="rId40" Target="../media/image66.png" Type="http://schemas.openxmlformats.org/officeDocument/2006/relationships/image"/><Relationship Id="rId41" Target="../media/image67.svg" Type="http://schemas.openxmlformats.org/officeDocument/2006/relationships/image"/><Relationship Id="rId5" Target="../media/image24.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true" flipV="false" rot="0">
            <a:off x="11948405" y="1016363"/>
            <a:ext cx="5868255" cy="8085377"/>
          </a:xfrm>
          <a:custGeom>
            <a:avLst/>
            <a:gdLst/>
            <a:ahLst/>
            <a:cxnLst/>
            <a:rect r="r" b="b" t="t" l="l"/>
            <a:pathLst>
              <a:path h="8085377" w="5868255">
                <a:moveTo>
                  <a:pt x="5868255" y="0"/>
                </a:moveTo>
                <a:lnTo>
                  <a:pt x="0" y="0"/>
                </a:lnTo>
                <a:lnTo>
                  <a:pt x="0" y="8085377"/>
                </a:lnTo>
                <a:lnTo>
                  <a:pt x="5868255" y="8085377"/>
                </a:lnTo>
                <a:lnTo>
                  <a:pt x="586825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1045" y="7098369"/>
            <a:ext cx="3927832" cy="443693"/>
          </a:xfrm>
          <a:prstGeom prst="rect">
            <a:avLst/>
          </a:prstGeom>
        </p:spPr>
        <p:txBody>
          <a:bodyPr anchor="t" rtlCol="false" tIns="0" lIns="0" bIns="0" rIns="0">
            <a:spAutoFit/>
          </a:bodyPr>
          <a:lstStyle/>
          <a:p>
            <a:pPr algn="ctr">
              <a:lnSpc>
                <a:spcPts val="3202"/>
              </a:lnSpc>
            </a:pPr>
            <a:r>
              <a:rPr lang="en-US" sz="2482">
                <a:solidFill>
                  <a:srgbClr val="FFFFFF"/>
                </a:solidFill>
                <a:latin typeface="Codec Pro ExtraBold"/>
              </a:rPr>
              <a:t>KAUSHIK</a:t>
            </a:r>
          </a:p>
        </p:txBody>
      </p:sp>
      <p:sp>
        <p:nvSpPr>
          <p:cNvPr name="TextBox 4" id="4"/>
          <p:cNvSpPr txBox="true"/>
          <p:nvPr/>
        </p:nvSpPr>
        <p:spPr>
          <a:xfrm rot="0">
            <a:off x="1921045" y="7599212"/>
            <a:ext cx="3927832" cy="443693"/>
          </a:xfrm>
          <a:prstGeom prst="rect">
            <a:avLst/>
          </a:prstGeom>
        </p:spPr>
        <p:txBody>
          <a:bodyPr anchor="t" rtlCol="false" tIns="0" lIns="0" bIns="0" rIns="0">
            <a:spAutoFit/>
          </a:bodyPr>
          <a:lstStyle/>
          <a:p>
            <a:pPr algn="ctr">
              <a:lnSpc>
                <a:spcPts val="3202"/>
              </a:lnSpc>
            </a:pPr>
            <a:r>
              <a:rPr lang="en-US" sz="2482">
                <a:solidFill>
                  <a:srgbClr val="FFFFFF"/>
                </a:solidFill>
                <a:latin typeface="Codec Pro ExtraBold"/>
              </a:rPr>
              <a:t>MUSKAN</a:t>
            </a:r>
          </a:p>
        </p:txBody>
      </p:sp>
      <p:sp>
        <p:nvSpPr>
          <p:cNvPr name="TextBox 5" id="5"/>
          <p:cNvSpPr txBox="true"/>
          <p:nvPr/>
        </p:nvSpPr>
        <p:spPr>
          <a:xfrm rot="0">
            <a:off x="1921045" y="8119105"/>
            <a:ext cx="3927832" cy="443693"/>
          </a:xfrm>
          <a:prstGeom prst="rect">
            <a:avLst/>
          </a:prstGeom>
        </p:spPr>
        <p:txBody>
          <a:bodyPr anchor="t" rtlCol="false" tIns="0" lIns="0" bIns="0" rIns="0">
            <a:spAutoFit/>
          </a:bodyPr>
          <a:lstStyle/>
          <a:p>
            <a:pPr algn="ctr">
              <a:lnSpc>
                <a:spcPts val="3202"/>
              </a:lnSpc>
            </a:pPr>
            <a:r>
              <a:rPr lang="en-US" sz="2482">
                <a:solidFill>
                  <a:srgbClr val="FFFFFF"/>
                </a:solidFill>
                <a:latin typeface="Codec Pro ExtraBold"/>
              </a:rPr>
              <a:t>NIKHIL</a:t>
            </a:r>
          </a:p>
        </p:txBody>
      </p:sp>
      <p:sp>
        <p:nvSpPr>
          <p:cNvPr name="TextBox 6" id="6"/>
          <p:cNvSpPr txBox="true"/>
          <p:nvPr/>
        </p:nvSpPr>
        <p:spPr>
          <a:xfrm rot="0">
            <a:off x="1921045" y="8658047"/>
            <a:ext cx="3927832" cy="443693"/>
          </a:xfrm>
          <a:prstGeom prst="rect">
            <a:avLst/>
          </a:prstGeom>
        </p:spPr>
        <p:txBody>
          <a:bodyPr anchor="t" rtlCol="false" tIns="0" lIns="0" bIns="0" rIns="0">
            <a:spAutoFit/>
          </a:bodyPr>
          <a:lstStyle/>
          <a:p>
            <a:pPr algn="ctr">
              <a:lnSpc>
                <a:spcPts val="3202"/>
              </a:lnSpc>
            </a:pPr>
            <a:r>
              <a:rPr lang="en-US" sz="2482">
                <a:solidFill>
                  <a:srgbClr val="FFFFFF"/>
                </a:solidFill>
                <a:latin typeface="Codec Pro ExtraBold"/>
              </a:rPr>
              <a:t>KUSUMANTH</a:t>
            </a:r>
          </a:p>
        </p:txBody>
      </p:sp>
      <p:sp>
        <p:nvSpPr>
          <p:cNvPr name="AutoShape 7" id="7"/>
          <p:cNvSpPr/>
          <p:nvPr/>
        </p:nvSpPr>
        <p:spPr>
          <a:xfrm>
            <a:off x="1582314" y="7532537"/>
            <a:ext cx="4605292" cy="0"/>
          </a:xfrm>
          <a:prstGeom prst="line">
            <a:avLst/>
          </a:prstGeom>
          <a:ln cap="flat" w="19050">
            <a:solidFill>
              <a:srgbClr val="FFFFFF"/>
            </a:solidFill>
            <a:prstDash val="sysDot"/>
            <a:headEnd type="none" len="sm" w="sm"/>
            <a:tailEnd type="none" len="sm" w="sm"/>
          </a:ln>
        </p:spPr>
      </p:sp>
      <p:sp>
        <p:nvSpPr>
          <p:cNvPr name="AutoShape 8" id="8"/>
          <p:cNvSpPr/>
          <p:nvPr/>
        </p:nvSpPr>
        <p:spPr>
          <a:xfrm>
            <a:off x="1582314" y="8052430"/>
            <a:ext cx="4605292" cy="0"/>
          </a:xfrm>
          <a:prstGeom prst="line">
            <a:avLst/>
          </a:prstGeom>
          <a:ln cap="flat" w="19050">
            <a:solidFill>
              <a:srgbClr val="FFFFFF"/>
            </a:solidFill>
            <a:prstDash val="sysDot"/>
            <a:headEnd type="none" len="sm" w="sm"/>
            <a:tailEnd type="none" len="sm" w="sm"/>
          </a:ln>
        </p:spPr>
      </p:sp>
      <p:sp>
        <p:nvSpPr>
          <p:cNvPr name="AutoShape 9" id="9"/>
          <p:cNvSpPr/>
          <p:nvPr/>
        </p:nvSpPr>
        <p:spPr>
          <a:xfrm>
            <a:off x="1582314" y="8572322"/>
            <a:ext cx="4605292" cy="0"/>
          </a:xfrm>
          <a:prstGeom prst="line">
            <a:avLst/>
          </a:prstGeom>
          <a:ln cap="flat" w="19050">
            <a:solidFill>
              <a:srgbClr val="FFFFFF"/>
            </a:solidFill>
            <a:prstDash val="sysDot"/>
            <a:headEnd type="none" len="sm" w="sm"/>
            <a:tailEnd type="none" len="sm" w="sm"/>
          </a:ln>
        </p:spPr>
      </p:sp>
      <p:sp>
        <p:nvSpPr>
          <p:cNvPr name="AutoShape 10" id="10"/>
          <p:cNvSpPr/>
          <p:nvPr/>
        </p:nvSpPr>
        <p:spPr>
          <a:xfrm>
            <a:off x="1582314" y="9111265"/>
            <a:ext cx="4605292" cy="0"/>
          </a:xfrm>
          <a:prstGeom prst="line">
            <a:avLst/>
          </a:prstGeom>
          <a:ln cap="flat" w="19050">
            <a:solidFill>
              <a:srgbClr val="FFFFFF"/>
            </a:solidFill>
            <a:prstDash val="sysDot"/>
            <a:headEnd type="none" len="sm" w="sm"/>
            <a:tailEnd type="none" len="sm" w="sm"/>
          </a:ln>
        </p:spPr>
      </p:sp>
      <p:sp>
        <p:nvSpPr>
          <p:cNvPr name="Freeform 11" id="11"/>
          <p:cNvSpPr/>
          <p:nvPr/>
        </p:nvSpPr>
        <p:spPr>
          <a:xfrm flipH="false" flipV="false" rot="0">
            <a:off x="8574724" y="1463444"/>
            <a:ext cx="1876443" cy="2405696"/>
          </a:xfrm>
          <a:custGeom>
            <a:avLst/>
            <a:gdLst/>
            <a:ahLst/>
            <a:cxnLst/>
            <a:rect r="r" b="b" t="t" l="l"/>
            <a:pathLst>
              <a:path h="2405696" w="1876443">
                <a:moveTo>
                  <a:pt x="0" y="0"/>
                </a:moveTo>
                <a:lnTo>
                  <a:pt x="1876443" y="0"/>
                </a:lnTo>
                <a:lnTo>
                  <a:pt x="1876443" y="2405696"/>
                </a:lnTo>
                <a:lnTo>
                  <a:pt x="0" y="2405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302925" y="2215316"/>
            <a:ext cx="8307296" cy="1653824"/>
          </a:xfrm>
          <a:prstGeom prst="rect">
            <a:avLst/>
          </a:prstGeom>
        </p:spPr>
        <p:txBody>
          <a:bodyPr anchor="t" rtlCol="false" tIns="0" lIns="0" bIns="0" rIns="0">
            <a:spAutoFit/>
          </a:bodyPr>
          <a:lstStyle/>
          <a:p>
            <a:pPr>
              <a:lnSpc>
                <a:spcPts val="12222"/>
              </a:lnSpc>
            </a:pPr>
            <a:r>
              <a:rPr lang="en-US" sz="9475">
                <a:solidFill>
                  <a:srgbClr val="F24E4B"/>
                </a:solidFill>
                <a:latin typeface="Codec Pro ExtraBold"/>
              </a:rPr>
              <a:t>MOVIEMATE</a:t>
            </a:r>
          </a:p>
        </p:txBody>
      </p:sp>
      <p:sp>
        <p:nvSpPr>
          <p:cNvPr name="TextBox 13" id="13"/>
          <p:cNvSpPr txBox="true"/>
          <p:nvPr/>
        </p:nvSpPr>
        <p:spPr>
          <a:xfrm rot="0">
            <a:off x="1302925" y="1698193"/>
            <a:ext cx="7471157" cy="617135"/>
          </a:xfrm>
          <a:prstGeom prst="rect">
            <a:avLst/>
          </a:prstGeom>
        </p:spPr>
        <p:txBody>
          <a:bodyPr anchor="t" rtlCol="false" tIns="0" lIns="0" bIns="0" rIns="0">
            <a:spAutoFit/>
          </a:bodyPr>
          <a:lstStyle/>
          <a:p>
            <a:pPr>
              <a:lnSpc>
                <a:spcPts val="4524"/>
              </a:lnSpc>
            </a:pPr>
            <a:r>
              <a:rPr lang="en-US" sz="3507">
                <a:solidFill>
                  <a:srgbClr val="FFFFFF"/>
                </a:solidFill>
                <a:latin typeface="Codec Pro ExtraBold"/>
              </a:rPr>
              <a:t>DAMG6210</a:t>
            </a:r>
          </a:p>
        </p:txBody>
      </p:sp>
      <p:sp>
        <p:nvSpPr>
          <p:cNvPr name="TextBox 14" id="14"/>
          <p:cNvSpPr txBox="true"/>
          <p:nvPr/>
        </p:nvSpPr>
        <p:spPr>
          <a:xfrm rot="0">
            <a:off x="1302925" y="4526365"/>
            <a:ext cx="7471157" cy="617135"/>
          </a:xfrm>
          <a:prstGeom prst="rect">
            <a:avLst/>
          </a:prstGeom>
        </p:spPr>
        <p:txBody>
          <a:bodyPr anchor="t" rtlCol="false" tIns="0" lIns="0" bIns="0" rIns="0">
            <a:spAutoFit/>
          </a:bodyPr>
          <a:lstStyle/>
          <a:p>
            <a:pPr>
              <a:lnSpc>
                <a:spcPts val="4524"/>
              </a:lnSpc>
            </a:pPr>
            <a:r>
              <a:rPr lang="en-US" sz="3507">
                <a:solidFill>
                  <a:srgbClr val="FFFFFF"/>
                </a:solidFill>
                <a:latin typeface="Codec Pro ExtraBold"/>
              </a:rPr>
              <a:t>A MOVIE TICKET BOOKING SYSTEM</a:t>
            </a:r>
          </a:p>
        </p:txBody>
      </p:sp>
      <p:sp>
        <p:nvSpPr>
          <p:cNvPr name="TextBox 15" id="15"/>
          <p:cNvSpPr txBox="true"/>
          <p:nvPr/>
        </p:nvSpPr>
        <p:spPr>
          <a:xfrm rot="0">
            <a:off x="1921045" y="9196990"/>
            <a:ext cx="3927832" cy="443693"/>
          </a:xfrm>
          <a:prstGeom prst="rect">
            <a:avLst/>
          </a:prstGeom>
        </p:spPr>
        <p:txBody>
          <a:bodyPr anchor="t" rtlCol="false" tIns="0" lIns="0" bIns="0" rIns="0">
            <a:spAutoFit/>
          </a:bodyPr>
          <a:lstStyle/>
          <a:p>
            <a:pPr algn="ctr">
              <a:lnSpc>
                <a:spcPts val="3202"/>
              </a:lnSpc>
            </a:pPr>
            <a:r>
              <a:rPr lang="en-US" sz="2482">
                <a:solidFill>
                  <a:srgbClr val="FFFFFF"/>
                </a:solidFill>
                <a:latin typeface="Codec Pro ExtraBold"/>
              </a:rPr>
              <a:t>SHAUN</a:t>
            </a:r>
          </a:p>
        </p:txBody>
      </p:sp>
      <p:sp>
        <p:nvSpPr>
          <p:cNvPr name="TextBox 16" id="16"/>
          <p:cNvSpPr txBox="true"/>
          <p:nvPr/>
        </p:nvSpPr>
        <p:spPr>
          <a:xfrm rot="0">
            <a:off x="1921045" y="6328493"/>
            <a:ext cx="3927832" cy="545789"/>
          </a:xfrm>
          <a:prstGeom prst="rect">
            <a:avLst/>
          </a:prstGeom>
        </p:spPr>
        <p:txBody>
          <a:bodyPr anchor="t" rtlCol="false" tIns="0" lIns="0" bIns="0" rIns="0">
            <a:spAutoFit/>
          </a:bodyPr>
          <a:lstStyle/>
          <a:p>
            <a:pPr algn="ctr">
              <a:lnSpc>
                <a:spcPts val="3976"/>
              </a:lnSpc>
            </a:pPr>
            <a:r>
              <a:rPr lang="en-US" sz="3082">
                <a:solidFill>
                  <a:srgbClr val="FFFFFF"/>
                </a:solidFill>
                <a:latin typeface="Codec Pro ExtraBold"/>
              </a:rPr>
              <a:t>TEAM 16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93891">
            <a:off x="14529662" y="-1292317"/>
            <a:ext cx="7036126" cy="5897553"/>
          </a:xfrm>
          <a:custGeom>
            <a:avLst/>
            <a:gdLst/>
            <a:ahLst/>
            <a:cxnLst/>
            <a:rect r="r" b="b" t="t" l="l"/>
            <a:pathLst>
              <a:path h="5897553" w="7036126">
                <a:moveTo>
                  <a:pt x="0" y="0"/>
                </a:moveTo>
                <a:lnTo>
                  <a:pt x="7036126" y="0"/>
                </a:lnTo>
                <a:lnTo>
                  <a:pt x="7036126" y="5897554"/>
                </a:lnTo>
                <a:lnTo>
                  <a:pt x="0" y="5897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67081">
            <a:off x="-1678732" y="6929892"/>
            <a:ext cx="7827061" cy="5878155"/>
          </a:xfrm>
          <a:custGeom>
            <a:avLst/>
            <a:gdLst/>
            <a:ahLst/>
            <a:cxnLst/>
            <a:rect r="r" b="b" t="t" l="l"/>
            <a:pathLst>
              <a:path h="5878155" w="7827061">
                <a:moveTo>
                  <a:pt x="0" y="0"/>
                </a:moveTo>
                <a:lnTo>
                  <a:pt x="7827062" y="0"/>
                </a:lnTo>
                <a:lnTo>
                  <a:pt x="7827062" y="5878155"/>
                </a:lnTo>
                <a:lnTo>
                  <a:pt x="0" y="5878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495998" y="881980"/>
            <a:ext cx="7071887" cy="1367986"/>
          </a:xfrm>
          <a:prstGeom prst="rect">
            <a:avLst/>
          </a:prstGeom>
        </p:spPr>
        <p:txBody>
          <a:bodyPr anchor="t" rtlCol="false" tIns="0" lIns="0" bIns="0" rIns="0">
            <a:spAutoFit/>
          </a:bodyPr>
          <a:lstStyle/>
          <a:p>
            <a:pPr algn="ctr">
              <a:lnSpc>
                <a:spcPts val="10082"/>
              </a:lnSpc>
            </a:pPr>
            <a:r>
              <a:rPr lang="en-US" sz="7816">
                <a:solidFill>
                  <a:srgbClr val="F24E4B"/>
                </a:solidFill>
                <a:latin typeface="Codec Pro ExtraBold"/>
              </a:rPr>
              <a:t>OVERVIEW</a:t>
            </a:r>
          </a:p>
        </p:txBody>
      </p:sp>
      <p:sp>
        <p:nvSpPr>
          <p:cNvPr name="TextBox 5" id="5"/>
          <p:cNvSpPr txBox="true"/>
          <p:nvPr/>
        </p:nvSpPr>
        <p:spPr>
          <a:xfrm rot="0">
            <a:off x="3837553" y="2732000"/>
            <a:ext cx="10612893" cy="1346200"/>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odec Pro"/>
              </a:rPr>
              <a:t>MovieMate is a movie reservation system database project created using SQL Server and integrated with the Streamlit Python library for a user-friendly graphical interface.</a:t>
            </a:r>
          </a:p>
        </p:txBody>
      </p:sp>
      <p:sp>
        <p:nvSpPr>
          <p:cNvPr name="TextBox 6" id="6"/>
          <p:cNvSpPr txBox="true"/>
          <p:nvPr/>
        </p:nvSpPr>
        <p:spPr>
          <a:xfrm rot="0">
            <a:off x="3837553" y="4367440"/>
            <a:ext cx="10612893" cy="908050"/>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odec Pro"/>
              </a:rPr>
              <a:t>This project aims to provide a comprehensive solution for managing movie reservations efficiently.</a:t>
            </a:r>
          </a:p>
        </p:txBody>
      </p:sp>
      <p:sp>
        <p:nvSpPr>
          <p:cNvPr name="TextBox 7" id="7"/>
          <p:cNvSpPr txBox="true"/>
          <p:nvPr/>
        </p:nvSpPr>
        <p:spPr>
          <a:xfrm rot="0">
            <a:off x="3837553" y="5564730"/>
            <a:ext cx="10612893" cy="3098800"/>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odec Pro"/>
              </a:rPr>
              <a:t>MovieMate is equipped with robust features including triggers, stored procedures, encryption mechanisms, and user-defined functions, ensuring data integrity, security, and seamless functionality. With its intuitive interface powered by Streamlit, users can effortlessly navigate through the system, making movie reservations and managing bookings with ease, all while enjoying a seamless and efficient experience.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771942" y="5143500"/>
            <a:ext cx="3736270" cy="4087919"/>
          </a:xfrm>
          <a:custGeom>
            <a:avLst/>
            <a:gdLst/>
            <a:ahLst/>
            <a:cxnLst/>
            <a:rect r="r" b="b" t="t" l="l"/>
            <a:pathLst>
              <a:path h="4087919" w="3736270">
                <a:moveTo>
                  <a:pt x="0" y="0"/>
                </a:moveTo>
                <a:lnTo>
                  <a:pt x="3736270" y="0"/>
                </a:lnTo>
                <a:lnTo>
                  <a:pt x="3736270" y="4087919"/>
                </a:lnTo>
                <a:lnTo>
                  <a:pt x="0" y="40879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09698" y="2291650"/>
            <a:ext cx="7306866" cy="7595330"/>
          </a:xfrm>
          <a:custGeom>
            <a:avLst/>
            <a:gdLst/>
            <a:ahLst/>
            <a:cxnLst/>
            <a:rect r="r" b="b" t="t" l="l"/>
            <a:pathLst>
              <a:path h="7595330" w="7306866">
                <a:moveTo>
                  <a:pt x="0" y="0"/>
                </a:moveTo>
                <a:lnTo>
                  <a:pt x="7306866" y="0"/>
                </a:lnTo>
                <a:lnTo>
                  <a:pt x="7306866" y="7595330"/>
                </a:lnTo>
                <a:lnTo>
                  <a:pt x="0" y="7595330"/>
                </a:lnTo>
                <a:lnTo>
                  <a:pt x="0" y="0"/>
                </a:lnTo>
                <a:close/>
              </a:path>
            </a:pathLst>
          </a:custGeom>
          <a:blipFill>
            <a:blip r:embed="rId4"/>
            <a:stretch>
              <a:fillRect l="0" t="0" r="-1091" b="0"/>
            </a:stretch>
          </a:blipFill>
        </p:spPr>
      </p:sp>
      <p:sp>
        <p:nvSpPr>
          <p:cNvPr name="TextBox 4" id="4"/>
          <p:cNvSpPr txBox="true"/>
          <p:nvPr/>
        </p:nvSpPr>
        <p:spPr>
          <a:xfrm rot="0">
            <a:off x="1854086" y="876300"/>
            <a:ext cx="14579828" cy="1126998"/>
          </a:xfrm>
          <a:prstGeom prst="rect">
            <a:avLst/>
          </a:prstGeom>
        </p:spPr>
        <p:txBody>
          <a:bodyPr anchor="t" rtlCol="false" tIns="0" lIns="0" bIns="0" rIns="0">
            <a:spAutoFit/>
          </a:bodyPr>
          <a:lstStyle/>
          <a:p>
            <a:pPr algn="ctr">
              <a:lnSpc>
                <a:spcPts val="8255"/>
              </a:lnSpc>
            </a:pPr>
            <a:r>
              <a:rPr lang="en-US" sz="6399">
                <a:solidFill>
                  <a:srgbClr val="F24E4B"/>
                </a:solidFill>
                <a:latin typeface="Codec Pro ExtraBold"/>
              </a:rPr>
              <a:t>ENTITY RELATIONSHIP DIAGRAM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8477625" y="2108375"/>
            <a:ext cx="8781675" cy="3232144"/>
          </a:xfrm>
          <a:custGeom>
            <a:avLst/>
            <a:gdLst/>
            <a:ahLst/>
            <a:cxnLst/>
            <a:rect r="r" b="b" t="t" l="l"/>
            <a:pathLst>
              <a:path h="3232144" w="8781675">
                <a:moveTo>
                  <a:pt x="0" y="0"/>
                </a:moveTo>
                <a:lnTo>
                  <a:pt x="8781675" y="0"/>
                </a:lnTo>
                <a:lnTo>
                  <a:pt x="8781675" y="3232144"/>
                </a:lnTo>
                <a:lnTo>
                  <a:pt x="0" y="3232144"/>
                </a:lnTo>
                <a:lnTo>
                  <a:pt x="0" y="0"/>
                </a:lnTo>
                <a:close/>
              </a:path>
            </a:pathLst>
          </a:custGeom>
          <a:blipFill>
            <a:blip r:embed="rId2"/>
            <a:stretch>
              <a:fillRect l="0" t="0" r="0" b="0"/>
            </a:stretch>
          </a:blipFill>
        </p:spPr>
      </p:sp>
      <p:sp>
        <p:nvSpPr>
          <p:cNvPr name="Freeform 3" id="3"/>
          <p:cNvSpPr/>
          <p:nvPr/>
        </p:nvSpPr>
        <p:spPr>
          <a:xfrm flipH="false" flipV="false" rot="0">
            <a:off x="1971577" y="5862188"/>
            <a:ext cx="7288191" cy="3396112"/>
          </a:xfrm>
          <a:custGeom>
            <a:avLst/>
            <a:gdLst/>
            <a:ahLst/>
            <a:cxnLst/>
            <a:rect r="r" b="b" t="t" l="l"/>
            <a:pathLst>
              <a:path h="3396112" w="7288191">
                <a:moveTo>
                  <a:pt x="0" y="0"/>
                </a:moveTo>
                <a:lnTo>
                  <a:pt x="7288191" y="0"/>
                </a:lnTo>
                <a:lnTo>
                  <a:pt x="7288191" y="3396112"/>
                </a:lnTo>
                <a:lnTo>
                  <a:pt x="0" y="3396112"/>
                </a:lnTo>
                <a:lnTo>
                  <a:pt x="0" y="0"/>
                </a:lnTo>
                <a:close/>
              </a:path>
            </a:pathLst>
          </a:custGeom>
          <a:blipFill>
            <a:blip r:embed="rId3"/>
            <a:stretch>
              <a:fillRect l="0" t="0" r="0" b="0"/>
            </a:stretch>
          </a:blipFill>
        </p:spPr>
      </p:sp>
      <p:sp>
        <p:nvSpPr>
          <p:cNvPr name="TextBox 4" id="4"/>
          <p:cNvSpPr txBox="true"/>
          <p:nvPr/>
        </p:nvSpPr>
        <p:spPr>
          <a:xfrm rot="0">
            <a:off x="1854086" y="885825"/>
            <a:ext cx="14579828" cy="1907667"/>
          </a:xfrm>
          <a:prstGeom prst="rect">
            <a:avLst/>
          </a:prstGeom>
        </p:spPr>
        <p:txBody>
          <a:bodyPr anchor="t" rtlCol="false" tIns="0" lIns="0" bIns="0" rIns="0">
            <a:spAutoFit/>
          </a:bodyPr>
          <a:lstStyle/>
          <a:p>
            <a:pPr algn="ctr">
              <a:lnSpc>
                <a:spcPts val="7223"/>
              </a:lnSpc>
            </a:pPr>
            <a:r>
              <a:rPr lang="en-US" sz="5599">
                <a:solidFill>
                  <a:srgbClr val="F24E4B"/>
                </a:solidFill>
                <a:latin typeface="Codec Pro ExtraBold"/>
              </a:rPr>
              <a:t>OUR BEST WORK - TRIGGERS!</a:t>
            </a:r>
          </a:p>
          <a:p>
            <a:pPr algn="ctr">
              <a:lnSpc>
                <a:spcPts val="7223"/>
              </a:lnSpc>
            </a:pPr>
          </a:p>
        </p:txBody>
      </p:sp>
      <p:sp>
        <p:nvSpPr>
          <p:cNvPr name="Freeform 5" id="5"/>
          <p:cNvSpPr/>
          <p:nvPr/>
        </p:nvSpPr>
        <p:spPr>
          <a:xfrm flipH="false" flipV="false" rot="0">
            <a:off x="12868462" y="6250522"/>
            <a:ext cx="2805340" cy="2619444"/>
          </a:xfrm>
          <a:custGeom>
            <a:avLst/>
            <a:gdLst/>
            <a:ahLst/>
            <a:cxnLst/>
            <a:rect r="r" b="b" t="t" l="l"/>
            <a:pathLst>
              <a:path h="2619444" w="2805340">
                <a:moveTo>
                  <a:pt x="0" y="0"/>
                </a:moveTo>
                <a:lnTo>
                  <a:pt x="2805341" y="0"/>
                </a:lnTo>
                <a:lnTo>
                  <a:pt x="2805341" y="2619444"/>
                </a:lnTo>
                <a:lnTo>
                  <a:pt x="0" y="26194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354352" y="2513464"/>
            <a:ext cx="2816684" cy="2630036"/>
          </a:xfrm>
          <a:custGeom>
            <a:avLst/>
            <a:gdLst/>
            <a:ahLst/>
            <a:cxnLst/>
            <a:rect r="r" b="b" t="t" l="l"/>
            <a:pathLst>
              <a:path h="2630036" w="2816684">
                <a:moveTo>
                  <a:pt x="0" y="0"/>
                </a:moveTo>
                <a:lnTo>
                  <a:pt x="2816684" y="0"/>
                </a:lnTo>
                <a:lnTo>
                  <a:pt x="2816684" y="2630036"/>
                </a:lnTo>
                <a:lnTo>
                  <a:pt x="0" y="26300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370353" y="8188945"/>
            <a:ext cx="3603350" cy="2668357"/>
          </a:xfrm>
          <a:custGeom>
            <a:avLst/>
            <a:gdLst/>
            <a:ahLst/>
            <a:cxnLst/>
            <a:rect r="r" b="b" t="t" l="l"/>
            <a:pathLst>
              <a:path h="2668357" w="3603350">
                <a:moveTo>
                  <a:pt x="0" y="0"/>
                </a:moveTo>
                <a:lnTo>
                  <a:pt x="3603350" y="0"/>
                </a:lnTo>
                <a:lnTo>
                  <a:pt x="3603350" y="2668358"/>
                </a:lnTo>
                <a:lnTo>
                  <a:pt x="0" y="2668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8805" y="2366746"/>
            <a:ext cx="7875195" cy="3748550"/>
          </a:xfrm>
          <a:custGeom>
            <a:avLst/>
            <a:gdLst/>
            <a:ahLst/>
            <a:cxnLst/>
            <a:rect r="r" b="b" t="t" l="l"/>
            <a:pathLst>
              <a:path h="3748550" w="7875195">
                <a:moveTo>
                  <a:pt x="0" y="0"/>
                </a:moveTo>
                <a:lnTo>
                  <a:pt x="7875195" y="0"/>
                </a:lnTo>
                <a:lnTo>
                  <a:pt x="7875195" y="3748550"/>
                </a:lnTo>
                <a:lnTo>
                  <a:pt x="0" y="3748550"/>
                </a:lnTo>
                <a:lnTo>
                  <a:pt x="0" y="0"/>
                </a:lnTo>
                <a:close/>
              </a:path>
            </a:pathLst>
          </a:custGeom>
          <a:blipFill>
            <a:blip r:embed="rId4"/>
            <a:stretch>
              <a:fillRect l="0" t="0" r="0" b="0"/>
            </a:stretch>
          </a:blipFill>
        </p:spPr>
      </p:sp>
      <p:sp>
        <p:nvSpPr>
          <p:cNvPr name="Freeform 4" id="4"/>
          <p:cNvSpPr/>
          <p:nvPr/>
        </p:nvSpPr>
        <p:spPr>
          <a:xfrm flipH="false" flipV="false" rot="0">
            <a:off x="7211266" y="6490806"/>
            <a:ext cx="10048034" cy="3203130"/>
          </a:xfrm>
          <a:custGeom>
            <a:avLst/>
            <a:gdLst/>
            <a:ahLst/>
            <a:cxnLst/>
            <a:rect r="r" b="b" t="t" l="l"/>
            <a:pathLst>
              <a:path h="3203130" w="10048034">
                <a:moveTo>
                  <a:pt x="0" y="0"/>
                </a:moveTo>
                <a:lnTo>
                  <a:pt x="10048034" y="0"/>
                </a:lnTo>
                <a:lnTo>
                  <a:pt x="10048034" y="3203130"/>
                </a:lnTo>
                <a:lnTo>
                  <a:pt x="0" y="3203130"/>
                </a:lnTo>
                <a:lnTo>
                  <a:pt x="0" y="0"/>
                </a:lnTo>
                <a:close/>
              </a:path>
            </a:pathLst>
          </a:custGeom>
          <a:blipFill>
            <a:blip r:embed="rId5"/>
            <a:stretch>
              <a:fillRect l="0" t="0" r="0" b="0"/>
            </a:stretch>
          </a:blipFill>
        </p:spPr>
      </p:sp>
      <p:sp>
        <p:nvSpPr>
          <p:cNvPr name="Freeform 5" id="5"/>
          <p:cNvSpPr/>
          <p:nvPr/>
        </p:nvSpPr>
        <p:spPr>
          <a:xfrm flipH="false" flipV="false" rot="0">
            <a:off x="11510493" y="2585800"/>
            <a:ext cx="4019301" cy="3310442"/>
          </a:xfrm>
          <a:custGeom>
            <a:avLst/>
            <a:gdLst/>
            <a:ahLst/>
            <a:cxnLst/>
            <a:rect r="r" b="b" t="t" l="l"/>
            <a:pathLst>
              <a:path h="3310442" w="4019301">
                <a:moveTo>
                  <a:pt x="0" y="0"/>
                </a:moveTo>
                <a:lnTo>
                  <a:pt x="4019300" y="0"/>
                </a:lnTo>
                <a:lnTo>
                  <a:pt x="4019300" y="3310442"/>
                </a:lnTo>
                <a:lnTo>
                  <a:pt x="0" y="33104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268805" y="748170"/>
            <a:ext cx="15750391" cy="715283"/>
          </a:xfrm>
          <a:prstGeom prst="rect">
            <a:avLst/>
          </a:prstGeom>
        </p:spPr>
        <p:txBody>
          <a:bodyPr anchor="t" rtlCol="false" tIns="0" lIns="0" bIns="0" rIns="0">
            <a:spAutoFit/>
          </a:bodyPr>
          <a:lstStyle/>
          <a:p>
            <a:pPr algn="ctr">
              <a:lnSpc>
                <a:spcPts val="5266"/>
              </a:lnSpc>
            </a:pPr>
            <a:r>
              <a:rPr lang="en-US" sz="4082">
                <a:solidFill>
                  <a:srgbClr val="F24E4B"/>
                </a:solidFill>
                <a:latin typeface="Codec Pro ExtraBold"/>
              </a:rPr>
              <a:t>THS IS WHY TICKETS ARE EXPENSIVE?</a:t>
            </a:r>
          </a:p>
        </p:txBody>
      </p:sp>
      <p:sp>
        <p:nvSpPr>
          <p:cNvPr name="TextBox 7" id="7"/>
          <p:cNvSpPr txBox="true"/>
          <p:nvPr/>
        </p:nvSpPr>
        <p:spPr>
          <a:xfrm rot="0">
            <a:off x="430623" y="6934446"/>
            <a:ext cx="6356675" cy="862965"/>
          </a:xfrm>
          <a:prstGeom prst="rect">
            <a:avLst/>
          </a:prstGeom>
        </p:spPr>
        <p:txBody>
          <a:bodyPr anchor="t" rtlCol="false" tIns="0" lIns="0" bIns="0" rIns="0">
            <a:spAutoFit/>
          </a:bodyPr>
          <a:lstStyle/>
          <a:p>
            <a:pPr algn="ctr">
              <a:lnSpc>
                <a:spcPts val="3360"/>
              </a:lnSpc>
            </a:pPr>
            <a:r>
              <a:rPr lang="en-US" sz="2400">
                <a:solidFill>
                  <a:srgbClr val="FFFFFF"/>
                </a:solidFill>
                <a:latin typeface="Codec Pro"/>
              </a:rPr>
              <a:t>Tax is User Defined, </a:t>
            </a:r>
          </a:p>
          <a:p>
            <a:pPr algn="ctr">
              <a:lnSpc>
                <a:spcPts val="3360"/>
              </a:lnSpc>
              <a:spcBef>
                <a:spcPct val="0"/>
              </a:spcBef>
            </a:pPr>
            <a:r>
              <a:rPr lang="en-US" sz="2400">
                <a:solidFill>
                  <a:srgbClr val="FFFFFF"/>
                </a:solidFill>
                <a:latin typeface="Codec Pro"/>
              </a:rPr>
              <a:t>That’s why it's annoying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6566473" y="2586919"/>
            <a:ext cx="11260845" cy="5643818"/>
          </a:xfrm>
          <a:custGeom>
            <a:avLst/>
            <a:gdLst/>
            <a:ahLst/>
            <a:cxnLst/>
            <a:rect r="r" b="b" t="t" l="l"/>
            <a:pathLst>
              <a:path h="5643818" w="11260845">
                <a:moveTo>
                  <a:pt x="0" y="0"/>
                </a:moveTo>
                <a:lnTo>
                  <a:pt x="11260845" y="0"/>
                </a:lnTo>
                <a:lnTo>
                  <a:pt x="11260845" y="5643818"/>
                </a:lnTo>
                <a:lnTo>
                  <a:pt x="0" y="5643818"/>
                </a:lnTo>
                <a:lnTo>
                  <a:pt x="0" y="0"/>
                </a:lnTo>
                <a:close/>
              </a:path>
            </a:pathLst>
          </a:custGeom>
          <a:blipFill>
            <a:blip r:embed="rId2"/>
            <a:stretch>
              <a:fillRect l="0" t="0" r="0" b="0"/>
            </a:stretch>
          </a:blipFill>
        </p:spPr>
      </p:sp>
      <p:sp>
        <p:nvSpPr>
          <p:cNvPr name="TextBox 3" id="3"/>
          <p:cNvSpPr txBox="true"/>
          <p:nvPr/>
        </p:nvSpPr>
        <p:spPr>
          <a:xfrm rot="0">
            <a:off x="2550462" y="617493"/>
            <a:ext cx="13187076" cy="1367986"/>
          </a:xfrm>
          <a:prstGeom prst="rect">
            <a:avLst/>
          </a:prstGeom>
        </p:spPr>
        <p:txBody>
          <a:bodyPr anchor="t" rtlCol="false" tIns="0" lIns="0" bIns="0" rIns="0">
            <a:spAutoFit/>
          </a:bodyPr>
          <a:lstStyle/>
          <a:p>
            <a:pPr algn="ctr">
              <a:lnSpc>
                <a:spcPts val="10082"/>
              </a:lnSpc>
            </a:pPr>
            <a:r>
              <a:rPr lang="en-US" sz="7816">
                <a:solidFill>
                  <a:srgbClr val="F24E4B"/>
                </a:solidFill>
                <a:latin typeface="Codec Pro ExtraBold"/>
              </a:rPr>
              <a:t>LOWERED PRICES TRICK</a:t>
            </a:r>
          </a:p>
        </p:txBody>
      </p:sp>
      <p:sp>
        <p:nvSpPr>
          <p:cNvPr name="TextBox 4" id="4"/>
          <p:cNvSpPr txBox="true"/>
          <p:nvPr/>
        </p:nvSpPr>
        <p:spPr>
          <a:xfrm rot="0">
            <a:off x="159490" y="3305067"/>
            <a:ext cx="6085542" cy="908050"/>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odec Pro"/>
              </a:rPr>
              <a:t>How often are you tempted to go for a movie just based on lowered prices?</a:t>
            </a:r>
          </a:p>
        </p:txBody>
      </p:sp>
      <p:sp>
        <p:nvSpPr>
          <p:cNvPr name="TextBox 5" id="5"/>
          <p:cNvSpPr txBox="true"/>
          <p:nvPr/>
        </p:nvSpPr>
        <p:spPr>
          <a:xfrm rot="0">
            <a:off x="159490" y="4815853"/>
            <a:ext cx="6085542" cy="908050"/>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odec Pro"/>
              </a:rPr>
              <a:t>There is a procedure to set the prices for us. It’s a cool trick, but it works!</a:t>
            </a:r>
          </a:p>
        </p:txBody>
      </p:sp>
      <p:sp>
        <p:nvSpPr>
          <p:cNvPr name="Freeform 6" id="6"/>
          <p:cNvSpPr/>
          <p:nvPr/>
        </p:nvSpPr>
        <p:spPr>
          <a:xfrm flipH="false" flipV="false" rot="0">
            <a:off x="1028700" y="6421889"/>
            <a:ext cx="4010350" cy="2836411"/>
          </a:xfrm>
          <a:custGeom>
            <a:avLst/>
            <a:gdLst/>
            <a:ahLst/>
            <a:cxnLst/>
            <a:rect r="r" b="b" t="t" l="l"/>
            <a:pathLst>
              <a:path h="2836411" w="4010350">
                <a:moveTo>
                  <a:pt x="0" y="0"/>
                </a:moveTo>
                <a:lnTo>
                  <a:pt x="4010350" y="0"/>
                </a:lnTo>
                <a:lnTo>
                  <a:pt x="4010350" y="2836411"/>
                </a:lnTo>
                <a:lnTo>
                  <a:pt x="0" y="28364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296560" y="9817100"/>
            <a:ext cx="2991440" cy="469900"/>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odec Pro"/>
              </a:rPr>
              <a:t>Sofishticated Bait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5096469" y="2269574"/>
            <a:ext cx="11863528" cy="6860835"/>
          </a:xfrm>
          <a:custGeom>
            <a:avLst/>
            <a:gdLst/>
            <a:ahLst/>
            <a:cxnLst/>
            <a:rect r="r" b="b" t="t" l="l"/>
            <a:pathLst>
              <a:path h="6860835" w="11863528">
                <a:moveTo>
                  <a:pt x="0" y="0"/>
                </a:moveTo>
                <a:lnTo>
                  <a:pt x="11863528" y="0"/>
                </a:lnTo>
                <a:lnTo>
                  <a:pt x="11863528" y="6860836"/>
                </a:lnTo>
                <a:lnTo>
                  <a:pt x="0" y="6860836"/>
                </a:lnTo>
                <a:lnTo>
                  <a:pt x="0" y="0"/>
                </a:lnTo>
                <a:close/>
              </a:path>
            </a:pathLst>
          </a:custGeom>
          <a:blipFill>
            <a:blip r:embed="rId2"/>
            <a:stretch>
              <a:fillRect l="0" t="0" r="0" b="0"/>
            </a:stretch>
          </a:blipFill>
        </p:spPr>
      </p:sp>
      <p:sp>
        <p:nvSpPr>
          <p:cNvPr name="TextBox 3" id="3"/>
          <p:cNvSpPr txBox="true"/>
          <p:nvPr/>
        </p:nvSpPr>
        <p:spPr>
          <a:xfrm rot="0">
            <a:off x="482474" y="480950"/>
            <a:ext cx="14579828" cy="1367986"/>
          </a:xfrm>
          <a:prstGeom prst="rect">
            <a:avLst/>
          </a:prstGeom>
        </p:spPr>
        <p:txBody>
          <a:bodyPr anchor="t" rtlCol="false" tIns="0" lIns="0" bIns="0" rIns="0">
            <a:spAutoFit/>
          </a:bodyPr>
          <a:lstStyle/>
          <a:p>
            <a:pPr algn="ctr">
              <a:lnSpc>
                <a:spcPts val="10082"/>
              </a:lnSpc>
            </a:pPr>
            <a:r>
              <a:rPr lang="en-US" sz="7816">
                <a:solidFill>
                  <a:srgbClr val="F24E4B"/>
                </a:solidFill>
                <a:latin typeface="Codec Pro ExtraBold"/>
              </a:rPr>
              <a:t>I CALL THE SHOTS!</a:t>
            </a:r>
          </a:p>
        </p:txBody>
      </p:sp>
      <p:sp>
        <p:nvSpPr>
          <p:cNvPr name="TextBox 4" id="4"/>
          <p:cNvSpPr txBox="true"/>
          <p:nvPr/>
        </p:nvSpPr>
        <p:spPr>
          <a:xfrm rot="0">
            <a:off x="553484" y="3741279"/>
            <a:ext cx="3932874" cy="992568"/>
          </a:xfrm>
          <a:prstGeom prst="rect">
            <a:avLst/>
          </a:prstGeom>
        </p:spPr>
        <p:txBody>
          <a:bodyPr anchor="t" rtlCol="false" tIns="0" lIns="0" bIns="0" rIns="0">
            <a:spAutoFit/>
          </a:bodyPr>
          <a:lstStyle/>
          <a:p>
            <a:pPr algn="ctr">
              <a:lnSpc>
                <a:spcPts val="3822"/>
              </a:lnSpc>
            </a:pPr>
            <a:r>
              <a:rPr lang="en-US" sz="2730">
                <a:solidFill>
                  <a:srgbClr val="FFFFFF"/>
                </a:solidFill>
                <a:latin typeface="Codec Pro"/>
              </a:rPr>
              <a:t>Here’s the secret to </a:t>
            </a:r>
          </a:p>
          <a:p>
            <a:pPr algn="ctr">
              <a:lnSpc>
                <a:spcPts val="3822"/>
              </a:lnSpc>
              <a:spcBef>
                <a:spcPct val="0"/>
              </a:spcBef>
            </a:pPr>
            <a:r>
              <a:rPr lang="en-US" sz="2730">
                <a:solidFill>
                  <a:srgbClr val="FFFFFF"/>
                </a:solidFill>
                <a:latin typeface="Codec Pro"/>
              </a:rPr>
              <a:t>my strength</a:t>
            </a:r>
          </a:p>
        </p:txBody>
      </p:sp>
      <p:sp>
        <p:nvSpPr>
          <p:cNvPr name="Freeform 5" id="5"/>
          <p:cNvSpPr/>
          <p:nvPr/>
        </p:nvSpPr>
        <p:spPr>
          <a:xfrm flipH="false" flipV="false" rot="0">
            <a:off x="1140342" y="5439351"/>
            <a:ext cx="2759159" cy="3085566"/>
          </a:xfrm>
          <a:custGeom>
            <a:avLst/>
            <a:gdLst/>
            <a:ahLst/>
            <a:cxnLst/>
            <a:rect r="r" b="b" t="t" l="l"/>
            <a:pathLst>
              <a:path h="3085566" w="2759159">
                <a:moveTo>
                  <a:pt x="0" y="0"/>
                </a:moveTo>
                <a:lnTo>
                  <a:pt x="2759159" y="0"/>
                </a:lnTo>
                <a:lnTo>
                  <a:pt x="2759159" y="3085566"/>
                </a:lnTo>
                <a:lnTo>
                  <a:pt x="0" y="3085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15009213" y="-1653758"/>
            <a:ext cx="4500174" cy="4114800"/>
          </a:xfrm>
          <a:custGeom>
            <a:avLst/>
            <a:gdLst/>
            <a:ahLst/>
            <a:cxnLst/>
            <a:rect r="r" b="b" t="t" l="l"/>
            <a:pathLst>
              <a:path h="4114800" w="4500174">
                <a:moveTo>
                  <a:pt x="0" y="0"/>
                </a:moveTo>
                <a:lnTo>
                  <a:pt x="4500174" y="0"/>
                </a:lnTo>
                <a:lnTo>
                  <a:pt x="45001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4086" y="2060992"/>
            <a:ext cx="14579828" cy="1367986"/>
          </a:xfrm>
          <a:prstGeom prst="rect">
            <a:avLst/>
          </a:prstGeom>
        </p:spPr>
        <p:txBody>
          <a:bodyPr anchor="t" rtlCol="false" tIns="0" lIns="0" bIns="0" rIns="0">
            <a:spAutoFit/>
          </a:bodyPr>
          <a:lstStyle/>
          <a:p>
            <a:pPr algn="ctr">
              <a:lnSpc>
                <a:spcPts val="10082"/>
              </a:lnSpc>
            </a:pPr>
            <a:r>
              <a:rPr lang="en-US" sz="7816">
                <a:solidFill>
                  <a:srgbClr val="F24E4B"/>
                </a:solidFill>
                <a:latin typeface="Codec Pro ExtraBold"/>
              </a:rPr>
              <a:t>ENJOY THE DEMO</a:t>
            </a:r>
          </a:p>
        </p:txBody>
      </p:sp>
      <p:sp>
        <p:nvSpPr>
          <p:cNvPr name="Freeform 4" id="4"/>
          <p:cNvSpPr/>
          <p:nvPr/>
        </p:nvSpPr>
        <p:spPr>
          <a:xfrm flipH="false" flipV="false" rot="3943533">
            <a:off x="9965843" y="8595671"/>
            <a:ext cx="4500174" cy="4114800"/>
          </a:xfrm>
          <a:custGeom>
            <a:avLst/>
            <a:gdLst/>
            <a:ahLst/>
            <a:cxnLst/>
            <a:rect r="r" b="b" t="t" l="l"/>
            <a:pathLst>
              <a:path h="4114800" w="4500174">
                <a:moveTo>
                  <a:pt x="0" y="0"/>
                </a:moveTo>
                <a:lnTo>
                  <a:pt x="4500174" y="0"/>
                </a:lnTo>
                <a:lnTo>
                  <a:pt x="45001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2447797" y="1487385"/>
            <a:ext cx="4500174" cy="4114800"/>
          </a:xfrm>
          <a:custGeom>
            <a:avLst/>
            <a:gdLst/>
            <a:ahLst/>
            <a:cxnLst/>
            <a:rect r="r" b="b" t="t" l="l"/>
            <a:pathLst>
              <a:path h="4114800" w="4500174">
                <a:moveTo>
                  <a:pt x="4500174" y="0"/>
                </a:moveTo>
                <a:lnTo>
                  <a:pt x="0" y="0"/>
                </a:lnTo>
                <a:lnTo>
                  <a:pt x="0" y="4114800"/>
                </a:lnTo>
                <a:lnTo>
                  <a:pt x="4500174" y="4114800"/>
                </a:lnTo>
                <a:lnTo>
                  <a:pt x="450017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497468">
            <a:off x="5719548" y="403642"/>
            <a:ext cx="1659876" cy="814514"/>
          </a:xfrm>
          <a:custGeom>
            <a:avLst/>
            <a:gdLst/>
            <a:ahLst/>
            <a:cxnLst/>
            <a:rect r="r" b="b" t="t" l="l"/>
            <a:pathLst>
              <a:path h="814514" w="1659876">
                <a:moveTo>
                  <a:pt x="0" y="0"/>
                </a:moveTo>
                <a:lnTo>
                  <a:pt x="1659876" y="0"/>
                </a:lnTo>
                <a:lnTo>
                  <a:pt x="1659876" y="814514"/>
                </a:lnTo>
                <a:lnTo>
                  <a:pt x="0" y="814514"/>
                </a:lnTo>
                <a:lnTo>
                  <a:pt x="0" y="0"/>
                </a:lnTo>
                <a:close/>
              </a:path>
            </a:pathLst>
          </a:custGeom>
          <a:blipFill>
            <a:blip r:embed="rId2">
              <a:extLst>
                <a:ext uri="{96DAC541-7B7A-43D3-8B79-37D633B846F1}">
                  <asvg:svgBlip xmlns:asvg="http://schemas.microsoft.com/office/drawing/2016/SVG/main" r:embed="rId3"/>
                </a:ext>
              </a:extLst>
            </a:blip>
            <a:stretch>
              <a:fillRect l="-103087" t="0" r="-68027" b="-405184"/>
            </a:stretch>
          </a:blipFill>
        </p:spPr>
      </p:sp>
      <p:sp>
        <p:nvSpPr>
          <p:cNvPr name="Freeform 7" id="7"/>
          <p:cNvSpPr/>
          <p:nvPr/>
        </p:nvSpPr>
        <p:spPr>
          <a:xfrm flipH="false" flipV="false" rot="1497468">
            <a:off x="7488986" y="-488398"/>
            <a:ext cx="1275402" cy="1159755"/>
          </a:xfrm>
          <a:custGeom>
            <a:avLst/>
            <a:gdLst/>
            <a:ahLst/>
            <a:cxnLst/>
            <a:rect r="r" b="b" t="t" l="l"/>
            <a:pathLst>
              <a:path h="1159755" w="1275402">
                <a:moveTo>
                  <a:pt x="0" y="0"/>
                </a:moveTo>
                <a:lnTo>
                  <a:pt x="1275402" y="0"/>
                </a:lnTo>
                <a:lnTo>
                  <a:pt x="1275402" y="1159755"/>
                </a:lnTo>
                <a:lnTo>
                  <a:pt x="0" y="1159755"/>
                </a:lnTo>
                <a:lnTo>
                  <a:pt x="0" y="0"/>
                </a:lnTo>
                <a:close/>
              </a:path>
            </a:pathLst>
          </a:custGeom>
          <a:blipFill>
            <a:blip r:embed="rId2">
              <a:extLst>
                <a:ext uri="{96DAC541-7B7A-43D3-8B79-37D633B846F1}">
                  <asvg:svgBlip xmlns:asvg="http://schemas.microsoft.com/office/drawing/2016/SVG/main" r:embed="rId3"/>
                </a:ext>
              </a:extLst>
            </a:blip>
            <a:stretch>
              <a:fillRect l="0" t="0" r="-252843" b="-254799"/>
            </a:stretch>
          </a:blipFill>
        </p:spPr>
      </p:sp>
      <p:sp>
        <p:nvSpPr>
          <p:cNvPr name="Freeform 8" id="8"/>
          <p:cNvSpPr/>
          <p:nvPr/>
        </p:nvSpPr>
        <p:spPr>
          <a:xfrm flipH="false" flipV="false" rot="-6133749">
            <a:off x="16771444" y="3710969"/>
            <a:ext cx="1275402" cy="1159755"/>
          </a:xfrm>
          <a:custGeom>
            <a:avLst/>
            <a:gdLst/>
            <a:ahLst/>
            <a:cxnLst/>
            <a:rect r="r" b="b" t="t" l="l"/>
            <a:pathLst>
              <a:path h="1159755" w="1275402">
                <a:moveTo>
                  <a:pt x="0" y="0"/>
                </a:moveTo>
                <a:lnTo>
                  <a:pt x="1275402" y="0"/>
                </a:lnTo>
                <a:lnTo>
                  <a:pt x="1275402" y="1159754"/>
                </a:lnTo>
                <a:lnTo>
                  <a:pt x="0" y="1159754"/>
                </a:lnTo>
                <a:lnTo>
                  <a:pt x="0" y="0"/>
                </a:lnTo>
                <a:close/>
              </a:path>
            </a:pathLst>
          </a:custGeom>
          <a:blipFill>
            <a:blip r:embed="rId2">
              <a:extLst>
                <a:ext uri="{96DAC541-7B7A-43D3-8B79-37D633B846F1}">
                  <asvg:svgBlip xmlns:asvg="http://schemas.microsoft.com/office/drawing/2016/SVG/main" r:embed="rId3"/>
                </a:ext>
              </a:extLst>
            </a:blip>
            <a:stretch>
              <a:fillRect l="0" t="0" r="-252843" b="-254799"/>
            </a:stretch>
          </a:blipFill>
        </p:spPr>
      </p:sp>
      <p:sp>
        <p:nvSpPr>
          <p:cNvPr name="Freeform 9" id="9"/>
          <p:cNvSpPr/>
          <p:nvPr/>
        </p:nvSpPr>
        <p:spPr>
          <a:xfrm flipH="false" flipV="false" rot="660028">
            <a:off x="17027794" y="5149384"/>
            <a:ext cx="1237366" cy="607186"/>
          </a:xfrm>
          <a:custGeom>
            <a:avLst/>
            <a:gdLst/>
            <a:ahLst/>
            <a:cxnLst/>
            <a:rect r="r" b="b" t="t" l="l"/>
            <a:pathLst>
              <a:path h="607186" w="1237366">
                <a:moveTo>
                  <a:pt x="0" y="0"/>
                </a:moveTo>
                <a:lnTo>
                  <a:pt x="1237366" y="0"/>
                </a:lnTo>
                <a:lnTo>
                  <a:pt x="1237366" y="607186"/>
                </a:lnTo>
                <a:lnTo>
                  <a:pt x="0" y="607186"/>
                </a:lnTo>
                <a:lnTo>
                  <a:pt x="0" y="0"/>
                </a:lnTo>
                <a:close/>
              </a:path>
            </a:pathLst>
          </a:custGeom>
          <a:blipFill>
            <a:blip r:embed="rId2">
              <a:extLst>
                <a:ext uri="{96DAC541-7B7A-43D3-8B79-37D633B846F1}">
                  <asvg:svgBlip xmlns:asvg="http://schemas.microsoft.com/office/drawing/2016/SVG/main" r:embed="rId3"/>
                </a:ext>
              </a:extLst>
            </a:blip>
            <a:stretch>
              <a:fillRect l="-103087" t="0" r="-68027" b="-405184"/>
            </a:stretch>
          </a:blipFill>
        </p:spPr>
      </p:sp>
      <p:sp>
        <p:nvSpPr>
          <p:cNvPr name="Freeform 10" id="10"/>
          <p:cNvSpPr/>
          <p:nvPr/>
        </p:nvSpPr>
        <p:spPr>
          <a:xfrm flipH="false" flipV="false" rot="3347661">
            <a:off x="1695341" y="9499442"/>
            <a:ext cx="1659876" cy="814514"/>
          </a:xfrm>
          <a:custGeom>
            <a:avLst/>
            <a:gdLst/>
            <a:ahLst/>
            <a:cxnLst/>
            <a:rect r="r" b="b" t="t" l="l"/>
            <a:pathLst>
              <a:path h="814514" w="1659876">
                <a:moveTo>
                  <a:pt x="0" y="0"/>
                </a:moveTo>
                <a:lnTo>
                  <a:pt x="1659875" y="0"/>
                </a:lnTo>
                <a:lnTo>
                  <a:pt x="1659875" y="814514"/>
                </a:lnTo>
                <a:lnTo>
                  <a:pt x="0" y="814514"/>
                </a:lnTo>
                <a:lnTo>
                  <a:pt x="0" y="0"/>
                </a:lnTo>
                <a:close/>
              </a:path>
            </a:pathLst>
          </a:custGeom>
          <a:blipFill>
            <a:blip r:embed="rId2">
              <a:extLst>
                <a:ext uri="{96DAC541-7B7A-43D3-8B79-37D633B846F1}">
                  <asvg:svgBlip xmlns:asvg="http://schemas.microsoft.com/office/drawing/2016/SVG/main" r:embed="rId3"/>
                </a:ext>
              </a:extLst>
            </a:blip>
            <a:stretch>
              <a:fillRect l="-103087" t="0" r="-68027" b="-405184"/>
            </a:stretch>
          </a:blipFill>
        </p:spPr>
      </p:sp>
      <p:sp>
        <p:nvSpPr>
          <p:cNvPr name="Freeform 11" id="11"/>
          <p:cNvSpPr/>
          <p:nvPr/>
        </p:nvSpPr>
        <p:spPr>
          <a:xfrm flipH="false" flipV="false" rot="3347661">
            <a:off x="3610583" y="9517563"/>
            <a:ext cx="1275402" cy="1159755"/>
          </a:xfrm>
          <a:custGeom>
            <a:avLst/>
            <a:gdLst/>
            <a:ahLst/>
            <a:cxnLst/>
            <a:rect r="r" b="b" t="t" l="l"/>
            <a:pathLst>
              <a:path h="1159755" w="1275402">
                <a:moveTo>
                  <a:pt x="0" y="0"/>
                </a:moveTo>
                <a:lnTo>
                  <a:pt x="1275402" y="0"/>
                </a:lnTo>
                <a:lnTo>
                  <a:pt x="1275402" y="1159754"/>
                </a:lnTo>
                <a:lnTo>
                  <a:pt x="0" y="1159754"/>
                </a:lnTo>
                <a:lnTo>
                  <a:pt x="0" y="0"/>
                </a:lnTo>
                <a:close/>
              </a:path>
            </a:pathLst>
          </a:custGeom>
          <a:blipFill>
            <a:blip r:embed="rId2">
              <a:extLst>
                <a:ext uri="{96DAC541-7B7A-43D3-8B79-37D633B846F1}">
                  <asvg:svgBlip xmlns:asvg="http://schemas.microsoft.com/office/drawing/2016/SVG/main" r:embed="rId3"/>
                </a:ext>
              </a:extLst>
            </a:blip>
            <a:stretch>
              <a:fillRect l="0" t="0" r="-252843" b="-254799"/>
            </a:stretch>
          </a:blipFill>
        </p:spPr>
      </p:sp>
      <p:sp>
        <p:nvSpPr>
          <p:cNvPr name="Freeform 12" id="12"/>
          <p:cNvSpPr/>
          <p:nvPr/>
        </p:nvSpPr>
        <p:spPr>
          <a:xfrm flipH="false" flipV="false" rot="10141439">
            <a:off x="2974614" y="8804975"/>
            <a:ext cx="1237366" cy="607186"/>
          </a:xfrm>
          <a:custGeom>
            <a:avLst/>
            <a:gdLst/>
            <a:ahLst/>
            <a:cxnLst/>
            <a:rect r="r" b="b" t="t" l="l"/>
            <a:pathLst>
              <a:path h="607186" w="1237366">
                <a:moveTo>
                  <a:pt x="0" y="0"/>
                </a:moveTo>
                <a:lnTo>
                  <a:pt x="1237367" y="0"/>
                </a:lnTo>
                <a:lnTo>
                  <a:pt x="1237367" y="607186"/>
                </a:lnTo>
                <a:lnTo>
                  <a:pt x="0" y="607186"/>
                </a:lnTo>
                <a:lnTo>
                  <a:pt x="0" y="0"/>
                </a:lnTo>
                <a:close/>
              </a:path>
            </a:pathLst>
          </a:custGeom>
          <a:blipFill>
            <a:blip r:embed="rId2">
              <a:extLst>
                <a:ext uri="{96DAC541-7B7A-43D3-8B79-37D633B846F1}">
                  <asvg:svgBlip xmlns:asvg="http://schemas.microsoft.com/office/drawing/2016/SVG/main" r:embed="rId3"/>
                </a:ext>
              </a:extLst>
            </a:blip>
            <a:stretch>
              <a:fillRect l="-103087" t="0" r="-68027" b="-405184"/>
            </a:stretch>
          </a:blipFill>
        </p:spPr>
      </p:sp>
      <p:sp>
        <p:nvSpPr>
          <p:cNvPr name="Freeform 13" id="13"/>
          <p:cNvSpPr/>
          <p:nvPr/>
        </p:nvSpPr>
        <p:spPr>
          <a:xfrm flipH="false" flipV="false" rot="0">
            <a:off x="2586761" y="4442226"/>
            <a:ext cx="2650501" cy="2021501"/>
          </a:xfrm>
          <a:custGeom>
            <a:avLst/>
            <a:gdLst/>
            <a:ahLst/>
            <a:cxnLst/>
            <a:rect r="r" b="b" t="t" l="l"/>
            <a:pathLst>
              <a:path h="2021501" w="2650501">
                <a:moveTo>
                  <a:pt x="0" y="0"/>
                </a:moveTo>
                <a:lnTo>
                  <a:pt x="2650501" y="0"/>
                </a:lnTo>
                <a:lnTo>
                  <a:pt x="2650501" y="2021502"/>
                </a:lnTo>
                <a:lnTo>
                  <a:pt x="0" y="2021502"/>
                </a:lnTo>
                <a:lnTo>
                  <a:pt x="0" y="0"/>
                </a:lnTo>
                <a:close/>
              </a:path>
            </a:pathLst>
          </a:custGeom>
          <a:blipFill>
            <a:blip r:embed="rId4"/>
            <a:stretch>
              <a:fillRect l="0" t="0" r="0" b="0"/>
            </a:stretch>
          </a:blipFill>
        </p:spPr>
      </p:sp>
      <p:sp>
        <p:nvSpPr>
          <p:cNvPr name="Freeform 14" id="14"/>
          <p:cNvSpPr/>
          <p:nvPr/>
        </p:nvSpPr>
        <p:spPr>
          <a:xfrm flipH="false" flipV="false" rot="0">
            <a:off x="8082794" y="4449491"/>
            <a:ext cx="2117773" cy="2014237"/>
          </a:xfrm>
          <a:custGeom>
            <a:avLst/>
            <a:gdLst/>
            <a:ahLst/>
            <a:cxnLst/>
            <a:rect r="r" b="b" t="t" l="l"/>
            <a:pathLst>
              <a:path h="2014237" w="2117773">
                <a:moveTo>
                  <a:pt x="0" y="0"/>
                </a:moveTo>
                <a:lnTo>
                  <a:pt x="2117772" y="0"/>
                </a:lnTo>
                <a:lnTo>
                  <a:pt x="2117772" y="2014237"/>
                </a:lnTo>
                <a:lnTo>
                  <a:pt x="0" y="2014237"/>
                </a:lnTo>
                <a:lnTo>
                  <a:pt x="0" y="0"/>
                </a:lnTo>
                <a:close/>
              </a:path>
            </a:pathLst>
          </a:custGeom>
          <a:blipFill>
            <a:blip r:embed="rId5"/>
            <a:stretch>
              <a:fillRect l="0" t="0" r="0" b="0"/>
            </a:stretch>
          </a:blipFill>
        </p:spPr>
      </p:sp>
      <p:sp>
        <p:nvSpPr>
          <p:cNvPr name="Freeform 15" id="15"/>
          <p:cNvSpPr/>
          <p:nvPr/>
        </p:nvSpPr>
        <p:spPr>
          <a:xfrm flipH="false" flipV="false" rot="0">
            <a:off x="12416856" y="4503558"/>
            <a:ext cx="3713999" cy="1898838"/>
          </a:xfrm>
          <a:custGeom>
            <a:avLst/>
            <a:gdLst/>
            <a:ahLst/>
            <a:cxnLst/>
            <a:rect r="r" b="b" t="t" l="l"/>
            <a:pathLst>
              <a:path h="1898838" w="3713999">
                <a:moveTo>
                  <a:pt x="0" y="0"/>
                </a:moveTo>
                <a:lnTo>
                  <a:pt x="3713999" y="0"/>
                </a:lnTo>
                <a:lnTo>
                  <a:pt x="3713999" y="1898838"/>
                </a:lnTo>
                <a:lnTo>
                  <a:pt x="0" y="1898838"/>
                </a:lnTo>
                <a:lnTo>
                  <a:pt x="0" y="0"/>
                </a:lnTo>
                <a:close/>
              </a:path>
            </a:pathLst>
          </a:custGeom>
          <a:blipFill>
            <a:blip r:embed="rId6"/>
            <a:stretch>
              <a:fillRect l="0" t="0" r="0" b="0"/>
            </a:stretch>
          </a:blipFill>
        </p:spPr>
      </p:sp>
      <p:sp>
        <p:nvSpPr>
          <p:cNvPr name="Freeform 16" id="16"/>
          <p:cNvSpPr/>
          <p:nvPr/>
        </p:nvSpPr>
        <p:spPr>
          <a:xfrm flipH="false" flipV="false" rot="0">
            <a:off x="5237262" y="7403017"/>
            <a:ext cx="300558" cy="314569"/>
          </a:xfrm>
          <a:custGeom>
            <a:avLst/>
            <a:gdLst/>
            <a:ahLst/>
            <a:cxnLst/>
            <a:rect r="r" b="b" t="t" l="l"/>
            <a:pathLst>
              <a:path h="314569" w="300558">
                <a:moveTo>
                  <a:pt x="0" y="0"/>
                </a:moveTo>
                <a:lnTo>
                  <a:pt x="300558" y="0"/>
                </a:lnTo>
                <a:lnTo>
                  <a:pt x="300558" y="314569"/>
                </a:lnTo>
                <a:lnTo>
                  <a:pt x="0" y="3145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0986610" y="7349708"/>
            <a:ext cx="296114" cy="296114"/>
          </a:xfrm>
          <a:custGeom>
            <a:avLst/>
            <a:gdLst/>
            <a:ahLst/>
            <a:cxnLst/>
            <a:rect r="r" b="b" t="t" l="l"/>
            <a:pathLst>
              <a:path h="296114" w="296114">
                <a:moveTo>
                  <a:pt x="0" y="0"/>
                </a:moveTo>
                <a:lnTo>
                  <a:pt x="296114" y="0"/>
                </a:lnTo>
                <a:lnTo>
                  <a:pt x="296114" y="296114"/>
                </a:lnTo>
                <a:lnTo>
                  <a:pt x="0" y="296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18" id="18"/>
          <p:cNvPicPr>
            <a:picLocks noChangeAspect="true"/>
          </p:cNvPicPr>
          <p:nvPr/>
        </p:nvPicPr>
        <p:blipFill>
          <a:blip r:embed="rId11"/>
          <a:srcRect l="0" t="0" r="0" b="0"/>
          <a:stretch>
            <a:fillRect/>
          </a:stretch>
        </p:blipFill>
        <p:spPr>
          <a:xfrm flipH="false" flipV="false" rot="0">
            <a:off x="14799192" y="7228269"/>
            <a:ext cx="677617" cy="664064"/>
          </a:xfrm>
          <a:prstGeom prst="rect">
            <a:avLst/>
          </a:prstGeom>
        </p:spPr>
      </p:pic>
      <p:sp>
        <p:nvSpPr>
          <p:cNvPr name="TextBox 19" id="19"/>
          <p:cNvSpPr txBox="true"/>
          <p:nvPr/>
        </p:nvSpPr>
        <p:spPr>
          <a:xfrm rot="0">
            <a:off x="1854086" y="6848058"/>
            <a:ext cx="4115851" cy="908050"/>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odec Pro"/>
              </a:rPr>
              <a:t>Do not disturb others during the show</a:t>
            </a:r>
          </a:p>
        </p:txBody>
      </p:sp>
      <p:sp>
        <p:nvSpPr>
          <p:cNvPr name="TextBox 20" id="20"/>
          <p:cNvSpPr txBox="true"/>
          <p:nvPr/>
        </p:nvSpPr>
        <p:spPr>
          <a:xfrm rot="0">
            <a:off x="7357478" y="6809536"/>
            <a:ext cx="4115851" cy="908050"/>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odec Pro"/>
              </a:rPr>
              <a:t>All devices must be turned off or kept in Silent</a:t>
            </a:r>
          </a:p>
        </p:txBody>
      </p:sp>
      <p:sp>
        <p:nvSpPr>
          <p:cNvPr name="TextBox 21" id="21"/>
          <p:cNvSpPr txBox="true"/>
          <p:nvPr/>
        </p:nvSpPr>
        <p:spPr>
          <a:xfrm rot="0">
            <a:off x="12318063" y="6809536"/>
            <a:ext cx="4115851" cy="908050"/>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odec Pro"/>
              </a:rPr>
              <a:t>It’s not much, but it’s hard work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D2D2D"/>
        </a:solidFill>
      </p:bgPr>
    </p:bg>
    <p:spTree>
      <p:nvGrpSpPr>
        <p:cNvPr id="1" name=""/>
        <p:cNvGrpSpPr/>
        <p:nvPr/>
      </p:nvGrpSpPr>
      <p:grpSpPr>
        <a:xfrm>
          <a:off x="0" y="0"/>
          <a:ext cx="0" cy="0"/>
          <a:chOff x="0" y="0"/>
          <a:chExt cx="0" cy="0"/>
        </a:xfrm>
      </p:grpSpPr>
      <p:sp>
        <p:nvSpPr>
          <p:cNvPr name="Freeform 2" id="2"/>
          <p:cNvSpPr/>
          <p:nvPr/>
        </p:nvSpPr>
        <p:spPr>
          <a:xfrm flipH="false" flipV="false" rot="0">
            <a:off x="8804418" y="6665170"/>
            <a:ext cx="2185691" cy="1641463"/>
          </a:xfrm>
          <a:custGeom>
            <a:avLst/>
            <a:gdLst/>
            <a:ahLst/>
            <a:cxnLst/>
            <a:rect r="r" b="b" t="t" l="l"/>
            <a:pathLst>
              <a:path h="1641463" w="2185691">
                <a:moveTo>
                  <a:pt x="0" y="0"/>
                </a:moveTo>
                <a:lnTo>
                  <a:pt x="2185691" y="0"/>
                </a:lnTo>
                <a:lnTo>
                  <a:pt x="2185691" y="1641463"/>
                </a:lnTo>
                <a:lnTo>
                  <a:pt x="0" y="1641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46315" y="6665170"/>
            <a:ext cx="2320834" cy="1641463"/>
          </a:xfrm>
          <a:custGeom>
            <a:avLst/>
            <a:gdLst/>
            <a:ahLst/>
            <a:cxnLst/>
            <a:rect r="r" b="b" t="t" l="l"/>
            <a:pathLst>
              <a:path h="1641463" w="2320834">
                <a:moveTo>
                  <a:pt x="0" y="0"/>
                </a:moveTo>
                <a:lnTo>
                  <a:pt x="2320835" y="0"/>
                </a:lnTo>
                <a:lnTo>
                  <a:pt x="2320835" y="1641463"/>
                </a:lnTo>
                <a:lnTo>
                  <a:pt x="0" y="1641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0850" y="6665170"/>
            <a:ext cx="2240982" cy="1641463"/>
          </a:xfrm>
          <a:custGeom>
            <a:avLst/>
            <a:gdLst/>
            <a:ahLst/>
            <a:cxnLst/>
            <a:rect r="r" b="b" t="t" l="l"/>
            <a:pathLst>
              <a:path h="1641463" w="2240982">
                <a:moveTo>
                  <a:pt x="0" y="0"/>
                </a:moveTo>
                <a:lnTo>
                  <a:pt x="2240982" y="0"/>
                </a:lnTo>
                <a:lnTo>
                  <a:pt x="2240982" y="1641463"/>
                </a:lnTo>
                <a:lnTo>
                  <a:pt x="0" y="16414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910289" y="6665170"/>
            <a:ext cx="2521621" cy="1641463"/>
          </a:xfrm>
          <a:custGeom>
            <a:avLst/>
            <a:gdLst/>
            <a:ahLst/>
            <a:cxnLst/>
            <a:rect r="r" b="b" t="t" l="l"/>
            <a:pathLst>
              <a:path h="1641463" w="2521621">
                <a:moveTo>
                  <a:pt x="0" y="0"/>
                </a:moveTo>
                <a:lnTo>
                  <a:pt x="2521621" y="0"/>
                </a:lnTo>
                <a:lnTo>
                  <a:pt x="2521621" y="1641463"/>
                </a:lnTo>
                <a:lnTo>
                  <a:pt x="0" y="16414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680367" y="6665170"/>
            <a:ext cx="1875594" cy="1641463"/>
          </a:xfrm>
          <a:custGeom>
            <a:avLst/>
            <a:gdLst/>
            <a:ahLst/>
            <a:cxnLst/>
            <a:rect r="r" b="b" t="t" l="l"/>
            <a:pathLst>
              <a:path h="1641463" w="1875594">
                <a:moveTo>
                  <a:pt x="0" y="0"/>
                </a:moveTo>
                <a:lnTo>
                  <a:pt x="1875594" y="0"/>
                </a:lnTo>
                <a:lnTo>
                  <a:pt x="1875594" y="1641463"/>
                </a:lnTo>
                <a:lnTo>
                  <a:pt x="0" y="16414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238566" y="6665170"/>
            <a:ext cx="1467820" cy="1641463"/>
          </a:xfrm>
          <a:custGeom>
            <a:avLst/>
            <a:gdLst/>
            <a:ahLst/>
            <a:cxnLst/>
            <a:rect r="r" b="b" t="t" l="l"/>
            <a:pathLst>
              <a:path h="1641463" w="1467820">
                <a:moveTo>
                  <a:pt x="0" y="0"/>
                </a:moveTo>
                <a:lnTo>
                  <a:pt x="1467820" y="0"/>
                </a:lnTo>
                <a:lnTo>
                  <a:pt x="1467820" y="1641463"/>
                </a:lnTo>
                <a:lnTo>
                  <a:pt x="0" y="16414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2954843" y="6665170"/>
            <a:ext cx="1343015" cy="1641463"/>
          </a:xfrm>
          <a:custGeom>
            <a:avLst/>
            <a:gdLst/>
            <a:ahLst/>
            <a:cxnLst/>
            <a:rect r="r" b="b" t="t" l="l"/>
            <a:pathLst>
              <a:path h="1641463" w="1343015">
                <a:moveTo>
                  <a:pt x="0" y="0"/>
                </a:moveTo>
                <a:lnTo>
                  <a:pt x="1343015" y="0"/>
                </a:lnTo>
                <a:lnTo>
                  <a:pt x="1343015" y="1641463"/>
                </a:lnTo>
                <a:lnTo>
                  <a:pt x="0" y="164146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351046" y="3653478"/>
            <a:ext cx="1795195" cy="1641463"/>
          </a:xfrm>
          <a:custGeom>
            <a:avLst/>
            <a:gdLst/>
            <a:ahLst/>
            <a:cxnLst/>
            <a:rect r="r" b="b" t="t" l="l"/>
            <a:pathLst>
              <a:path h="1641463" w="1795195">
                <a:moveTo>
                  <a:pt x="0" y="0"/>
                </a:moveTo>
                <a:lnTo>
                  <a:pt x="1795195" y="0"/>
                </a:lnTo>
                <a:lnTo>
                  <a:pt x="1795195" y="1641463"/>
                </a:lnTo>
                <a:lnTo>
                  <a:pt x="0" y="164146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3246692" y="3842607"/>
            <a:ext cx="1468363" cy="1641463"/>
          </a:xfrm>
          <a:custGeom>
            <a:avLst/>
            <a:gdLst/>
            <a:ahLst/>
            <a:cxnLst/>
            <a:rect r="r" b="b" t="t" l="l"/>
            <a:pathLst>
              <a:path h="1641463" w="1468363">
                <a:moveTo>
                  <a:pt x="0" y="0"/>
                </a:moveTo>
                <a:lnTo>
                  <a:pt x="1468363" y="0"/>
                </a:lnTo>
                <a:lnTo>
                  <a:pt x="1468363" y="1641463"/>
                </a:lnTo>
                <a:lnTo>
                  <a:pt x="0" y="164146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1512059" y="3842607"/>
            <a:ext cx="2216631" cy="1641463"/>
          </a:xfrm>
          <a:custGeom>
            <a:avLst/>
            <a:gdLst/>
            <a:ahLst/>
            <a:cxnLst/>
            <a:rect r="r" b="b" t="t" l="l"/>
            <a:pathLst>
              <a:path h="1641463" w="2216631">
                <a:moveTo>
                  <a:pt x="0" y="0"/>
                </a:moveTo>
                <a:lnTo>
                  <a:pt x="2216631" y="0"/>
                </a:lnTo>
                <a:lnTo>
                  <a:pt x="2216631" y="1641463"/>
                </a:lnTo>
                <a:lnTo>
                  <a:pt x="0" y="164146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4003497" y="3842607"/>
            <a:ext cx="2959036" cy="1641463"/>
          </a:xfrm>
          <a:custGeom>
            <a:avLst/>
            <a:gdLst/>
            <a:ahLst/>
            <a:cxnLst/>
            <a:rect r="r" b="b" t="t" l="l"/>
            <a:pathLst>
              <a:path h="1641463" w="2959036">
                <a:moveTo>
                  <a:pt x="0" y="0"/>
                </a:moveTo>
                <a:lnTo>
                  <a:pt x="2959035" y="0"/>
                </a:lnTo>
                <a:lnTo>
                  <a:pt x="2959035" y="1641463"/>
                </a:lnTo>
                <a:lnTo>
                  <a:pt x="0" y="164146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420850" y="1356613"/>
            <a:ext cx="1725390" cy="1641463"/>
          </a:xfrm>
          <a:custGeom>
            <a:avLst/>
            <a:gdLst/>
            <a:ahLst/>
            <a:cxnLst/>
            <a:rect r="r" b="b" t="t" l="l"/>
            <a:pathLst>
              <a:path h="1641463" w="1725390">
                <a:moveTo>
                  <a:pt x="0" y="0"/>
                </a:moveTo>
                <a:lnTo>
                  <a:pt x="1725391" y="0"/>
                </a:lnTo>
                <a:lnTo>
                  <a:pt x="1725391" y="1641463"/>
                </a:lnTo>
                <a:lnTo>
                  <a:pt x="0" y="164146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3476725" y="1356613"/>
            <a:ext cx="1008296" cy="1641463"/>
          </a:xfrm>
          <a:custGeom>
            <a:avLst/>
            <a:gdLst/>
            <a:ahLst/>
            <a:cxnLst/>
            <a:rect r="r" b="b" t="t" l="l"/>
            <a:pathLst>
              <a:path h="1641463" w="1008296">
                <a:moveTo>
                  <a:pt x="0" y="0"/>
                </a:moveTo>
                <a:lnTo>
                  <a:pt x="1008297" y="0"/>
                </a:lnTo>
                <a:lnTo>
                  <a:pt x="1008297" y="1641463"/>
                </a:lnTo>
                <a:lnTo>
                  <a:pt x="0" y="16414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4815506" y="1356613"/>
            <a:ext cx="1456709" cy="1641463"/>
          </a:xfrm>
          <a:custGeom>
            <a:avLst/>
            <a:gdLst/>
            <a:ahLst/>
            <a:cxnLst/>
            <a:rect r="r" b="b" t="t" l="l"/>
            <a:pathLst>
              <a:path h="1641463" w="1456709">
                <a:moveTo>
                  <a:pt x="0" y="0"/>
                </a:moveTo>
                <a:lnTo>
                  <a:pt x="1456710" y="0"/>
                </a:lnTo>
                <a:lnTo>
                  <a:pt x="1456710" y="1641463"/>
                </a:lnTo>
                <a:lnTo>
                  <a:pt x="0" y="164146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6602701" y="1356613"/>
            <a:ext cx="2301267" cy="1641463"/>
          </a:xfrm>
          <a:custGeom>
            <a:avLst/>
            <a:gdLst/>
            <a:ahLst/>
            <a:cxnLst/>
            <a:rect r="r" b="b" t="t" l="l"/>
            <a:pathLst>
              <a:path h="1641463" w="2301267">
                <a:moveTo>
                  <a:pt x="0" y="0"/>
                </a:moveTo>
                <a:lnTo>
                  <a:pt x="2301266" y="0"/>
                </a:lnTo>
                <a:lnTo>
                  <a:pt x="2301266" y="1641463"/>
                </a:lnTo>
                <a:lnTo>
                  <a:pt x="0" y="164146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9234452" y="1356613"/>
            <a:ext cx="1414003" cy="1641463"/>
          </a:xfrm>
          <a:custGeom>
            <a:avLst/>
            <a:gdLst/>
            <a:ahLst/>
            <a:cxnLst/>
            <a:rect r="r" b="b" t="t" l="l"/>
            <a:pathLst>
              <a:path h="1641463" w="1414003">
                <a:moveTo>
                  <a:pt x="0" y="0"/>
                </a:moveTo>
                <a:lnTo>
                  <a:pt x="1414003" y="0"/>
                </a:lnTo>
                <a:lnTo>
                  <a:pt x="1414003" y="1641463"/>
                </a:lnTo>
                <a:lnTo>
                  <a:pt x="0" y="164146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0978940" y="1356613"/>
            <a:ext cx="1176463" cy="1641463"/>
          </a:xfrm>
          <a:custGeom>
            <a:avLst/>
            <a:gdLst/>
            <a:ahLst/>
            <a:cxnLst/>
            <a:rect r="r" b="b" t="t" l="l"/>
            <a:pathLst>
              <a:path h="1641463" w="1176463">
                <a:moveTo>
                  <a:pt x="0" y="0"/>
                </a:moveTo>
                <a:lnTo>
                  <a:pt x="1176462" y="0"/>
                </a:lnTo>
                <a:lnTo>
                  <a:pt x="1176462" y="1641463"/>
                </a:lnTo>
                <a:lnTo>
                  <a:pt x="0" y="164146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2485887" y="1356613"/>
            <a:ext cx="738658" cy="1641463"/>
          </a:xfrm>
          <a:custGeom>
            <a:avLst/>
            <a:gdLst/>
            <a:ahLst/>
            <a:cxnLst/>
            <a:rect r="r" b="b" t="t" l="l"/>
            <a:pathLst>
              <a:path h="1641463" w="738658">
                <a:moveTo>
                  <a:pt x="0" y="0"/>
                </a:moveTo>
                <a:lnTo>
                  <a:pt x="738658" y="0"/>
                </a:lnTo>
                <a:lnTo>
                  <a:pt x="738658" y="1641463"/>
                </a:lnTo>
                <a:lnTo>
                  <a:pt x="0" y="164146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3555030" y="1356613"/>
            <a:ext cx="2286227" cy="1641463"/>
          </a:xfrm>
          <a:custGeom>
            <a:avLst/>
            <a:gdLst/>
            <a:ahLst/>
            <a:cxnLst/>
            <a:rect r="r" b="b" t="t" l="l"/>
            <a:pathLst>
              <a:path h="1641463" w="2286227">
                <a:moveTo>
                  <a:pt x="0" y="0"/>
                </a:moveTo>
                <a:lnTo>
                  <a:pt x="2286227" y="0"/>
                </a:lnTo>
                <a:lnTo>
                  <a:pt x="2286227" y="1641463"/>
                </a:lnTo>
                <a:lnTo>
                  <a:pt x="0" y="1641463"/>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6171742" y="1356613"/>
            <a:ext cx="695407" cy="1641463"/>
          </a:xfrm>
          <a:custGeom>
            <a:avLst/>
            <a:gdLst/>
            <a:ahLst/>
            <a:cxnLst/>
            <a:rect r="r" b="b" t="t" l="l"/>
            <a:pathLst>
              <a:path h="1641463" w="695407">
                <a:moveTo>
                  <a:pt x="0" y="0"/>
                </a:moveTo>
                <a:lnTo>
                  <a:pt x="695408" y="0"/>
                </a:lnTo>
                <a:lnTo>
                  <a:pt x="695408" y="1641463"/>
                </a:lnTo>
                <a:lnTo>
                  <a:pt x="0" y="1641463"/>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TextBox 22" id="22"/>
          <p:cNvSpPr txBox="true"/>
          <p:nvPr/>
        </p:nvSpPr>
        <p:spPr>
          <a:xfrm rot="0">
            <a:off x="4906174" y="3883236"/>
            <a:ext cx="6329660" cy="1600834"/>
          </a:xfrm>
          <a:prstGeom prst="rect">
            <a:avLst/>
          </a:prstGeom>
        </p:spPr>
        <p:txBody>
          <a:bodyPr anchor="t" rtlCol="false" tIns="0" lIns="0" bIns="0" rIns="0">
            <a:spAutoFit/>
          </a:bodyPr>
          <a:lstStyle/>
          <a:p>
            <a:pPr algn="ctr">
              <a:lnSpc>
                <a:spcPts val="12040"/>
              </a:lnSpc>
              <a:spcBef>
                <a:spcPct val="0"/>
              </a:spcBef>
            </a:pPr>
            <a:r>
              <a:rPr lang="en-US" sz="8600">
                <a:solidFill>
                  <a:srgbClr val="F24E4B"/>
                </a:solidFill>
                <a:latin typeface="Codec Pro Extra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DAGDEQh8b1c</dc:identifier>
  <dcterms:modified xsi:type="dcterms:W3CDTF">2011-08-01T06:04:30Z</dcterms:modified>
  <cp:revision>1</cp:revision>
  <dc:title>MovieMate</dc:title>
</cp:coreProperties>
</file>